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4" r:id="rId3"/>
    <p:sldId id="276" r:id="rId4"/>
    <p:sldId id="285" r:id="rId5"/>
    <p:sldId id="279" r:id="rId6"/>
    <p:sldId id="283" r:id="rId7"/>
    <p:sldId id="286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10.png>
</file>

<file path=ppt/media/image11.gif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6BC8E5-4B5D-5E42-888A-B0BF3093A1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44F8CAD-DB17-4B9E-F687-F5E80F8A07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0FD50F-D4C5-A7F0-0A6B-F4CC856A7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559E07-1083-71D2-DF98-8E200FEC5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B2A21D-AA0F-5642-8D32-47D4A6110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22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2B385F-62AC-775E-B04F-8512B8D40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65062B2-F065-71F5-5D51-575A32281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64C89A-C619-B8A7-847E-2C3005814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F7A433-273B-BDCE-AC3C-8CD8D63F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C1225F-C7AF-D14F-F554-3B0F982FC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46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E935401-2D0E-C123-3EBB-5D406A4B02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ADEDA2-3307-5001-DC1D-0227658E38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8B5B8A-40E9-A7D2-11E7-EA6E203D6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518359-D473-3C7A-D92C-2E1F1E2B8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F2BDCB-3899-113E-35DB-5694559D9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88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B8548D-A91A-D5D5-5D64-96D5EDA58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5BA6ED-5465-DA06-FDA5-038008588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77D92B-C80E-650C-81C9-74F0CE6FB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F6C0F1-2928-86B1-F05F-B5673469C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12A17D-80B2-7AED-7A61-3E5BC1C17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042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FFC314-8209-3D57-D3C6-198826EB6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743F8E-83C7-7431-D66F-6CE29B9F7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DA38D5-D89D-040C-2FA4-C148015F8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A9678B-A996-63B2-1C5C-20F09ED7D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D02253-66B3-C30B-BA05-692465CFC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990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0033DD-EDA4-79B5-6554-07A62C55D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5429C-FAD3-81AA-96E1-840978263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64157D-22A5-F12B-71B7-CE056BB1E0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98F339-4B41-31D6-96EF-6851F6B5A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E72621-5445-8683-B815-7CB85E182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F46C0F-39C7-9BB9-B82A-C713043D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302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5AB00A-2C11-C1AD-2C3C-7C9A4361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22C362-88BB-E2D1-A4AE-7BA4D9063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841242D-C108-87DA-3AE5-62C54CC1C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77AD360-11FE-C772-B1E7-5007ADB29D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7BA2307-1671-7E66-5E79-420EAEEE5E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F31CF8A-306D-A95B-D4C2-29462D62C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4B87B-9E54-6EAC-4AAF-1659E5781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D5ED85B-7B95-550C-89DD-E7A37C164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7272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6BF0A8-0D73-1A2E-787A-227225E7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6AAFDE9-0E77-D311-F1D2-355A1FDBD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EF07297-17EF-BD80-02E2-6F732D509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02EC0AD-5F84-9514-8386-B5C847DB7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34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3F25ABD-C354-8DB4-1ECA-A96490D9E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4832FB-65F4-242A-20CC-FF20E649E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03ECAC6-975F-1C19-31A1-3751BEDC0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025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B342B3-5E11-EB53-A1FC-00F13DA0A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25277-28BE-9829-153A-327DE4A49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9F259D9-68F7-DAC4-C80F-1436EE245D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3A46D1-1198-99FE-F958-0A9D1B149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52E9E6-E6DA-8620-4F16-3F3D0D37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4D9145-60AA-EF9C-E251-B3B6264D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7801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D37674-FDD0-553D-F30E-75B3E8C3C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A49E45C-97BC-709B-19DE-62A7152FE9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16143B5-009B-F281-3013-B5BFD49C6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3DBB348-04C5-0AE3-FFDC-B57C1851E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B99E8A-0D14-3CE1-4EFE-686925EA9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4166DEB-DA1A-362A-10A5-8E14A5A75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50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9AE8748-5817-7988-AB1A-5B4200D0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9DC5DD-E849-FBA1-D5A3-D58CA2272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D9ED39-9880-0DF3-2E71-42F8DE0D64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966C1-3E11-43A0-B32E-BF52FD462BD6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589E7F-F7D1-872B-846C-369FD1AB3E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10ECC2-C3CA-4183-37D9-447B61A00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15D9A-F8ED-4353-98FD-431BBBBB03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290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9F89D-9D07-C305-B219-45485B68C094}"/>
              </a:ext>
            </a:extLst>
          </p:cNvPr>
          <p:cNvSpPr txBox="1">
            <a:spLocks/>
          </p:cNvSpPr>
          <p:nvPr/>
        </p:nvSpPr>
        <p:spPr>
          <a:xfrm>
            <a:off x="1523999" y="912083"/>
            <a:ext cx="9144000" cy="7746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5400" b="1" dirty="0">
                <a:latin typeface="等线" panose="02010600030101010101" pitchFamily="2" charset="-122"/>
                <a:cs typeface="Times New Roman" panose="02020603050405020304" pitchFamily="18" charset="0"/>
              </a:rPr>
              <a:t>Maze – Q-learning</a:t>
            </a:r>
            <a:endParaRPr lang="zh-CN" altLang="en-US" sz="5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9E4CAE4-923A-CF0D-5B44-C4C2F9AE3088}"/>
              </a:ext>
            </a:extLst>
          </p:cNvPr>
          <p:cNvSpPr txBox="1"/>
          <p:nvPr/>
        </p:nvSpPr>
        <p:spPr>
          <a:xfrm>
            <a:off x="4317997" y="5468863"/>
            <a:ext cx="35560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2000"/>
          </a:p>
          <a:p>
            <a:pPr algn="ctr"/>
            <a:endParaRPr lang="en-US" altLang="zh-CN" dirty="0"/>
          </a:p>
          <a:p>
            <a:pPr algn="ctr"/>
            <a:r>
              <a:rPr lang="en-US" altLang="zh-CN" dirty="0"/>
              <a:t>2023/05/04</a:t>
            </a:r>
            <a:endParaRPr lang="zh-CN" altLang="en-US" dirty="0"/>
          </a:p>
        </p:txBody>
      </p:sp>
      <p:pic>
        <p:nvPicPr>
          <p:cNvPr id="7" name="图片 6" descr="图表, 气泡图&#10;&#10;描述已自动生成">
            <a:extLst>
              <a:ext uri="{FF2B5EF4-FFF2-40B4-BE49-F238E27FC236}">
                <a16:creationId xmlns:a16="http://schemas.microsoft.com/office/drawing/2014/main" id="{5E38DBA1-2788-C5FC-62B7-71E11F2FD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498" y="2039863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18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1B5D94B-516B-BD3A-ADD3-8801993C9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146" y="462467"/>
            <a:ext cx="4576801" cy="4540763"/>
          </a:xfrm>
          <a:prstGeom prst="rect">
            <a:avLst/>
          </a:pr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2405D43-5060-10F7-BD4F-B02A78AE2A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5062458"/>
              </p:ext>
            </p:extLst>
          </p:nvPr>
        </p:nvGraphicFramePr>
        <p:xfrm>
          <a:off x="6226951" y="5017435"/>
          <a:ext cx="4925628" cy="1150592"/>
        </p:xfrm>
        <a:graphic>
          <a:graphicData uri="http://schemas.openxmlformats.org/drawingml/2006/table">
            <a:tbl>
              <a:tblPr/>
              <a:tblGrid>
                <a:gridCol w="2462814">
                  <a:extLst>
                    <a:ext uri="{9D8B030D-6E8A-4147-A177-3AD203B41FA5}">
                      <a16:colId xmlns:a16="http://schemas.microsoft.com/office/drawing/2014/main" val="1782973077"/>
                    </a:ext>
                  </a:extLst>
                </a:gridCol>
                <a:gridCol w="2462814">
                  <a:extLst>
                    <a:ext uri="{9D8B030D-6E8A-4147-A177-3AD203B41FA5}">
                      <a16:colId xmlns:a16="http://schemas.microsoft.com/office/drawing/2014/main" val="951965268"/>
                    </a:ext>
                  </a:extLst>
                </a:gridCol>
              </a:tblGrid>
              <a:tr h="575296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effectLst/>
                        </a:rPr>
                        <a:t>Action Space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</a:rPr>
                        <a:t>Discrete(4)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7233575"/>
                  </a:ext>
                </a:extLst>
              </a:tr>
              <a:tr h="575296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effectLst/>
                        </a:rPr>
                        <a:t>Observation Space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</a:rPr>
                        <a:t>Discrete(25)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1696422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5E34C305-EA7F-14F3-1069-3C7DE2ECEE47}"/>
              </a:ext>
            </a:extLst>
          </p:cNvPr>
          <p:cNvSpPr txBox="1"/>
          <p:nvPr/>
        </p:nvSpPr>
        <p:spPr>
          <a:xfrm>
            <a:off x="824513" y="3334435"/>
            <a:ext cx="48316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400" b="1" dirty="0"/>
              <a:t>Observation</a:t>
            </a:r>
            <a:endParaRPr lang="en-US" altLang="zh-CN" sz="2400" b="1" i="0" dirty="0"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effectLst/>
              </a:rPr>
              <a:t>5x5 matrix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🔴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player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⚫</a:t>
            </a:r>
            <a:r>
              <a:rPr lang="en-US" altLang="zh-CN" b="0" i="0" dirty="0">
                <a:effectLst/>
              </a:rPr>
              <a:t>: trap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🟢</a:t>
            </a:r>
            <a:r>
              <a:rPr lang="en-US" altLang="zh-CN" dirty="0"/>
              <a:t>: treasure</a:t>
            </a:r>
            <a:endParaRPr lang="en-US" altLang="zh-CN" b="0" i="0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BAC8ADA-4703-AB6F-E45C-9B5C65FAF7D0}"/>
              </a:ext>
            </a:extLst>
          </p:cNvPr>
          <p:cNvSpPr txBox="1"/>
          <p:nvPr/>
        </p:nvSpPr>
        <p:spPr>
          <a:xfrm>
            <a:off x="359546" y="366775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Environment Introduction</a:t>
            </a:r>
            <a:endParaRPr lang="zh-CN" altLang="en-US" sz="3600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E90D8CD-151D-2F2D-8ECA-FCDCD958DCB1}"/>
              </a:ext>
            </a:extLst>
          </p:cNvPr>
          <p:cNvSpPr txBox="1"/>
          <p:nvPr/>
        </p:nvSpPr>
        <p:spPr>
          <a:xfrm>
            <a:off x="824513" y="1277322"/>
            <a:ext cx="40304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400" b="1" dirty="0"/>
              <a:t>Action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effectLst/>
              </a:rPr>
              <a:t>0:  </a:t>
            </a:r>
            <a:r>
              <a:rPr lang="zh-CN" altLang="en-US" b="0" i="0" dirty="0">
                <a:effectLst/>
              </a:rPr>
              <a:t>↑  </a:t>
            </a:r>
            <a:r>
              <a:rPr lang="en-US" altLang="zh-CN" b="0" i="0" dirty="0">
                <a:effectLst/>
              </a:rPr>
              <a:t>move 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effectLst/>
              </a:rPr>
              <a:t>1:  </a:t>
            </a:r>
            <a:r>
              <a:rPr lang="zh-CN" altLang="en-US" b="0" i="0" dirty="0">
                <a:effectLst/>
              </a:rPr>
              <a:t>↓  </a:t>
            </a:r>
            <a:r>
              <a:rPr lang="en-US" altLang="zh-CN" b="0" i="0" dirty="0">
                <a:effectLst/>
              </a:rPr>
              <a:t>move </a:t>
            </a:r>
            <a:r>
              <a:rPr lang="en-US" altLang="zh-CN" dirty="0"/>
              <a:t>down</a:t>
            </a:r>
            <a:endParaRPr lang="en-US" altLang="zh-CN" b="0" i="0" dirty="0"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effectLst/>
              </a:rPr>
              <a:t>2:  </a:t>
            </a:r>
            <a:r>
              <a:rPr lang="zh-CN" altLang="en-US" b="0" i="0" dirty="0">
                <a:effectLst/>
              </a:rPr>
              <a:t>←  </a:t>
            </a:r>
            <a:r>
              <a:rPr lang="en-US" altLang="zh-CN" b="0" i="0" dirty="0">
                <a:effectLst/>
              </a:rPr>
              <a:t>move left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effectLst/>
              </a:rPr>
              <a:t>3:  </a:t>
            </a:r>
            <a:r>
              <a:rPr lang="zh-CN" altLang="en-US" b="0" i="0" dirty="0">
                <a:effectLst/>
              </a:rPr>
              <a:t>→  </a:t>
            </a:r>
            <a:r>
              <a:rPr lang="en-US" altLang="zh-CN" b="0" i="0" dirty="0">
                <a:effectLst/>
              </a:rPr>
              <a:t>move right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CD10E8C-5ADA-8997-1574-B37A790753C1}"/>
              </a:ext>
            </a:extLst>
          </p:cNvPr>
          <p:cNvSpPr txBox="1"/>
          <p:nvPr/>
        </p:nvSpPr>
        <p:spPr>
          <a:xfrm>
            <a:off x="824513" y="5391548"/>
            <a:ext cx="4925628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Reward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Trap: -1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Treasure: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(Else:</a:t>
            </a:r>
            <a:r>
              <a:rPr lang="zh-CN" altLang="en-US" dirty="0"/>
              <a:t> </a:t>
            </a:r>
            <a:r>
              <a:rPr lang="en-US" altLang="zh-CN" dirty="0"/>
              <a:t>-0.01)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A08F91-FAD5-1112-897D-70765A272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513" y="3366732"/>
            <a:ext cx="2409524" cy="16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688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09F4842-113D-DBD0-ADAE-D611BC27C1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1"/>
          <a:stretch/>
        </p:blipFill>
        <p:spPr>
          <a:xfrm>
            <a:off x="1349974" y="2999794"/>
            <a:ext cx="5832711" cy="338017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BAC8ADA-4703-AB6F-E45C-9B5C65FAF7D0}"/>
              </a:ext>
            </a:extLst>
          </p:cNvPr>
          <p:cNvSpPr txBox="1"/>
          <p:nvPr/>
        </p:nvSpPr>
        <p:spPr>
          <a:xfrm>
            <a:off x="359546" y="366775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Algorithm</a:t>
            </a:r>
            <a:endParaRPr lang="zh-CN" altLang="en-US" sz="3600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FDEEE63-F110-DE38-61C7-DBFDC189C517}"/>
              </a:ext>
            </a:extLst>
          </p:cNvPr>
          <p:cNvSpPr txBox="1"/>
          <p:nvPr/>
        </p:nvSpPr>
        <p:spPr>
          <a:xfrm>
            <a:off x="1193241" y="1706455"/>
            <a:ext cx="1864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Q-learning</a:t>
            </a:r>
            <a:endParaRPr lang="zh-CN" altLang="en-US" sz="2400" b="1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7D2AE85-0F23-90EF-236C-1BFC9B9E5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488" y="1491950"/>
            <a:ext cx="5944347" cy="239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91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D6D5CFD-0104-8D89-B8C7-9965CDCD1D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785"/>
          <a:stretch/>
        </p:blipFill>
        <p:spPr>
          <a:xfrm>
            <a:off x="4856119" y="1742533"/>
            <a:ext cx="7335881" cy="338217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C9A52D2-4A52-E20D-98F8-99CFABD4C5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322"/>
          <a:stretch/>
        </p:blipFill>
        <p:spPr>
          <a:xfrm>
            <a:off x="1006130" y="2257935"/>
            <a:ext cx="5632796" cy="228081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BAC8ADA-4703-AB6F-E45C-9B5C65FAF7D0}"/>
              </a:ext>
            </a:extLst>
          </p:cNvPr>
          <p:cNvSpPr txBox="1"/>
          <p:nvPr/>
        </p:nvSpPr>
        <p:spPr>
          <a:xfrm>
            <a:off x="359546" y="366775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Implementation</a:t>
            </a:r>
            <a:endParaRPr lang="zh-CN" altLang="en-US" sz="3600" b="1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6D34AE4-8520-EC5C-1239-F7EB57C43581}"/>
              </a:ext>
            </a:extLst>
          </p:cNvPr>
          <p:cNvSpPr txBox="1"/>
          <p:nvPr/>
        </p:nvSpPr>
        <p:spPr>
          <a:xfrm>
            <a:off x="838200" y="13732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800" b="1" dirty="0"/>
              <a:t>Fix</a:t>
            </a:r>
          </a:p>
        </p:txBody>
      </p:sp>
    </p:spTree>
    <p:extLst>
      <p:ext uri="{BB962C8B-B14F-4D97-AF65-F5344CB8AC3E}">
        <p14:creationId xmlns:p14="http://schemas.microsoft.com/office/powerpoint/2010/main" val="1093911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BAC8ADA-4703-AB6F-E45C-9B5C65FAF7D0}"/>
              </a:ext>
            </a:extLst>
          </p:cNvPr>
          <p:cNvSpPr txBox="1"/>
          <p:nvPr/>
        </p:nvSpPr>
        <p:spPr>
          <a:xfrm>
            <a:off x="359546" y="366775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Implementation</a:t>
            </a:r>
            <a:endParaRPr lang="zh-CN" altLang="en-US" sz="3600" b="1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392EAD7-86D8-62E7-FD79-14148712E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130" y="2257935"/>
            <a:ext cx="6420542" cy="2627332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66D34AE4-8520-EC5C-1239-F7EB57C43581}"/>
              </a:ext>
            </a:extLst>
          </p:cNvPr>
          <p:cNvSpPr txBox="1"/>
          <p:nvPr/>
        </p:nvSpPr>
        <p:spPr>
          <a:xfrm>
            <a:off x="838200" y="13732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800" b="1" dirty="0"/>
              <a:t>Q-Table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86DB429-DDFF-B3F9-12D1-C1D060F71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8977" y="1058974"/>
            <a:ext cx="3299746" cy="474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90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表, 气泡图&#10;&#10;描述已自动生成">
            <a:extLst>
              <a:ext uri="{FF2B5EF4-FFF2-40B4-BE49-F238E27FC236}">
                <a16:creationId xmlns:a16="http://schemas.microsoft.com/office/drawing/2014/main" id="{5A9BABAF-B527-BBE0-7836-3917A32BF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129" y="3986349"/>
            <a:ext cx="2871651" cy="2871651"/>
          </a:xfrm>
          <a:prstGeom prst="rect">
            <a:avLst/>
          </a:prstGeom>
        </p:spPr>
      </p:pic>
      <p:pic>
        <p:nvPicPr>
          <p:cNvPr id="12" name="图片 11" descr="图表&#10;&#10;描述已自动生成">
            <a:extLst>
              <a:ext uri="{FF2B5EF4-FFF2-40B4-BE49-F238E27FC236}">
                <a16:creationId xmlns:a16="http://schemas.microsoft.com/office/drawing/2014/main" id="{4641262D-1435-036C-3E4C-9519B881F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146" y="760262"/>
            <a:ext cx="4638206" cy="3478934"/>
          </a:xfrm>
          <a:prstGeom prst="rect">
            <a:avLst/>
          </a:prstGeom>
        </p:spPr>
      </p:pic>
      <p:pic>
        <p:nvPicPr>
          <p:cNvPr id="10" name="图片 9" descr="图表, 气泡图&#10;&#10;描述已自动生成">
            <a:extLst>
              <a:ext uri="{FF2B5EF4-FFF2-40B4-BE49-F238E27FC236}">
                <a16:creationId xmlns:a16="http://schemas.microsoft.com/office/drawing/2014/main" id="{3AE40F0F-96FD-8206-7D5F-4A3FF08877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988" y="3986349"/>
            <a:ext cx="2871651" cy="2871651"/>
          </a:xfrm>
          <a:prstGeom prst="rect">
            <a:avLst/>
          </a:prstGeom>
        </p:spPr>
      </p:pic>
      <p:pic>
        <p:nvPicPr>
          <p:cNvPr id="11" name="图片 10" descr="图表, 直方图&#10;&#10;描述已自动生成">
            <a:extLst>
              <a:ext uri="{FF2B5EF4-FFF2-40B4-BE49-F238E27FC236}">
                <a16:creationId xmlns:a16="http://schemas.microsoft.com/office/drawing/2014/main" id="{ABCB3125-045B-0DF6-1628-1788D0EAB9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4710" y="760261"/>
            <a:ext cx="4638206" cy="347893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BAC8ADA-4703-AB6F-E45C-9B5C65FAF7D0}"/>
              </a:ext>
            </a:extLst>
          </p:cNvPr>
          <p:cNvSpPr txBox="1"/>
          <p:nvPr/>
        </p:nvSpPr>
        <p:spPr>
          <a:xfrm>
            <a:off x="1040248" y="113930"/>
            <a:ext cx="5367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/>
              <a:t>Training (ε=0.9*0.995^n)</a:t>
            </a:r>
            <a:endParaRPr lang="zh-CN" altLang="en-US" sz="3600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3F45B3E-7E63-DA75-177E-A1E75692B2B6}"/>
              </a:ext>
            </a:extLst>
          </p:cNvPr>
          <p:cNvSpPr txBox="1"/>
          <p:nvPr/>
        </p:nvSpPr>
        <p:spPr>
          <a:xfrm>
            <a:off x="7475255" y="113930"/>
            <a:ext cx="228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/>
              <a:t>Test (ε=0)</a:t>
            </a:r>
            <a:endParaRPr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732068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BAC8ADA-4703-AB6F-E45C-9B5C65FAF7D0}"/>
              </a:ext>
            </a:extLst>
          </p:cNvPr>
          <p:cNvSpPr txBox="1"/>
          <p:nvPr/>
        </p:nvSpPr>
        <p:spPr>
          <a:xfrm>
            <a:off x="359546" y="366775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Q-Table</a:t>
            </a:r>
            <a:endParaRPr lang="zh-CN" altLang="en-US" sz="3600" b="1" dirty="0"/>
          </a:p>
        </p:txBody>
      </p:sp>
      <p:pic>
        <p:nvPicPr>
          <p:cNvPr id="5" name="图片 4" descr="游戏的屏幕&#10;&#10;中度可信度描述已自动生成">
            <a:extLst>
              <a:ext uri="{FF2B5EF4-FFF2-40B4-BE49-F238E27FC236}">
                <a16:creationId xmlns:a16="http://schemas.microsoft.com/office/drawing/2014/main" id="{F6EAD2F4-7230-0BDE-D4A8-CDA6ACBD3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9" t="5350" r="8732" b="41109"/>
          <a:stretch/>
        </p:blipFill>
        <p:spPr>
          <a:xfrm>
            <a:off x="4936309" y="707079"/>
            <a:ext cx="6086474" cy="5443842"/>
          </a:xfrm>
          <a:prstGeom prst="rect">
            <a:avLst/>
          </a:prstGeom>
        </p:spPr>
      </p:pic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EC17FD1B-6B90-B0F5-1FA4-EEAB3C02C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3254681"/>
              </p:ext>
            </p:extLst>
          </p:nvPr>
        </p:nvGraphicFramePr>
        <p:xfrm>
          <a:off x="1884385" y="2474383"/>
          <a:ext cx="1922464" cy="19092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616">
                  <a:extLst>
                    <a:ext uri="{9D8B030D-6E8A-4147-A177-3AD203B41FA5}">
                      <a16:colId xmlns:a16="http://schemas.microsoft.com/office/drawing/2014/main" val="2021397111"/>
                    </a:ext>
                  </a:extLst>
                </a:gridCol>
                <a:gridCol w="480616">
                  <a:extLst>
                    <a:ext uri="{9D8B030D-6E8A-4147-A177-3AD203B41FA5}">
                      <a16:colId xmlns:a16="http://schemas.microsoft.com/office/drawing/2014/main" val="185906568"/>
                    </a:ext>
                  </a:extLst>
                </a:gridCol>
                <a:gridCol w="480616">
                  <a:extLst>
                    <a:ext uri="{9D8B030D-6E8A-4147-A177-3AD203B41FA5}">
                      <a16:colId xmlns:a16="http://schemas.microsoft.com/office/drawing/2014/main" val="3250350593"/>
                    </a:ext>
                  </a:extLst>
                </a:gridCol>
                <a:gridCol w="480616">
                  <a:extLst>
                    <a:ext uri="{9D8B030D-6E8A-4147-A177-3AD203B41FA5}">
                      <a16:colId xmlns:a16="http://schemas.microsoft.com/office/drawing/2014/main" val="506320605"/>
                    </a:ext>
                  </a:extLst>
                </a:gridCol>
              </a:tblGrid>
              <a:tr h="19092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chemeClr val="tx1"/>
                          </a:solidFill>
                        </a:rPr>
                        <a:t>↑</a:t>
                      </a:r>
                      <a:endParaRPr lang="en-US" altLang="zh-CN" sz="32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</a:rPr>
                        <a:t>上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chemeClr val="tx1"/>
                          </a:solidFill>
                        </a:rPr>
                        <a:t>↓</a:t>
                      </a:r>
                      <a:endParaRPr lang="en-US" altLang="zh-CN" sz="3200" dirty="0">
                        <a:solidFill>
                          <a:schemeClr val="tx1"/>
                        </a:solidFill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下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chemeClr val="tx1"/>
                          </a:solidFill>
                        </a:rPr>
                        <a:t>←</a:t>
                      </a:r>
                      <a:endParaRPr lang="en-US" altLang="zh-CN" sz="3200" dirty="0">
                        <a:solidFill>
                          <a:schemeClr val="tx1"/>
                        </a:solidFill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左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chemeClr val="tx1"/>
                          </a:solidFill>
                        </a:rPr>
                        <a:t>→</a:t>
                      </a:r>
                      <a:endParaRPr lang="en-US" altLang="zh-CN" sz="3200" dirty="0">
                        <a:solidFill>
                          <a:schemeClr val="tx1"/>
                        </a:solidFill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右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6745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7190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94</Words>
  <Application>Microsoft Office PowerPoint</Application>
  <PresentationFormat>宽屏</PresentationFormat>
  <Paragraphs>40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Guangwei</dc:creator>
  <cp:lastModifiedBy>Guangwei Li</cp:lastModifiedBy>
  <cp:revision>11</cp:revision>
  <dcterms:created xsi:type="dcterms:W3CDTF">2023-04-11T07:05:54Z</dcterms:created>
  <dcterms:modified xsi:type="dcterms:W3CDTF">2024-03-14T14:24:12Z</dcterms:modified>
</cp:coreProperties>
</file>

<file path=docProps/thumbnail.jpeg>
</file>